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8" r:id="rId6"/>
    <p:sldId id="389" r:id="rId7"/>
    <p:sldId id="384" r:id="rId8"/>
    <p:sldId id="317" r:id="rId9"/>
    <p:sldId id="277" r:id="rId10"/>
    <p:sldId id="278" r:id="rId11"/>
    <p:sldId id="279" r:id="rId12"/>
    <p:sldId id="272" r:id="rId13"/>
    <p:sldId id="270" r:id="rId14"/>
    <p:sldId id="321" r:id="rId15"/>
    <p:sldId id="391" r:id="rId16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4C38CF-67C2-4088-A2AD-522FD06E4E9F}" type="datetime1">
              <a:rPr lang="pl-PL" smtClean="0"/>
              <a:t>19.12.2022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FB94E0-1F98-4426-9482-6C6FD17970C3}" type="datetime1">
              <a:rPr lang="pl-PL" smtClean="0"/>
              <a:t>19.12.2022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1513CE-31DD-419A-8771-730D4114704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DDCB5A-8DF3-4145-9175-339BBE145B1B}" type="datetime1">
              <a:rPr lang="pl-PL" smtClean="0"/>
              <a:t>19.12.2022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2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233BE3D-D76F-4FC3-90DD-076CC61266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A1D9C8C-C657-40A7-B3BC-81AB0E04CBBF}" type="datetime1">
              <a:rPr lang="pl-PL" smtClean="0"/>
              <a:t>19.12.2022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4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B290639-4E92-4ED8-8D96-471111637F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5DCC78-8463-444F-A0CF-2EABB296C18C}" type="datetime1">
              <a:rPr lang="pl-PL" smtClean="0"/>
              <a:t>19.12.2022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5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19.12.2022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pl-PL" smtClean="0"/>
              <a:t>9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3161216-F533-408B-AC3D-C1534949BC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3B35D52-2BE3-474F-A65D-1C57A1E9C8EA}" type="datetime1">
              <a:rPr lang="pl-PL" smtClean="0"/>
              <a:t>19.12.2022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10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6F04566-63C4-4E04-95F6-F236912A2F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49161C6-02E6-4A51-9612-82E8932FCFC9}" type="datetime1">
              <a:rPr lang="pl-PL" smtClean="0"/>
              <a:t>19.12.2022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575042-9803-4365-98E6-7B269EDD9F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509B6E6-3E65-49C0-94CE-1A750F0F84E8}" type="datetime1">
              <a:rPr lang="pl-PL" smtClean="0"/>
              <a:t>19.12.2022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 sz="4800"/>
              <a:t>3DFloat</a:t>
            </a:r>
          </a:p>
        </p:txBody>
      </p:sp>
      <p:sp>
        <p:nvSpPr>
          <p:cNvPr id="14" name="Obraz — symbol zastępczy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Dowolny kształt: Kształt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16" name="Tekst — symbol zastępczy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2" name="Tekst — symbol zastępczy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23" name="Zawartość — symbol zastępczy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</a:t>
            </a:r>
          </a:p>
        </p:txBody>
      </p:sp>
      <p:sp>
        <p:nvSpPr>
          <p:cNvPr id="21" name="Zawartość — symbol zastępczy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0" name="Obraz — symbol zastępczy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Zamkni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1" name="Podtytuł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Obraz — symbol zastępczy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2" name="Obraz — symbol zastępczy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Dowolny kształt: Kształt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6" name="Dowolny kształt: Kształt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w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Dowolny kształt: Kształt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l-PL"/>
              <a:t>Kliknij, aby dodać tytuł</a:t>
            </a:r>
          </a:p>
        </p:txBody>
      </p:sp>
      <p:sp>
        <p:nvSpPr>
          <p:cNvPr id="7" name="Zawartość — symbol zastępczy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l-PL" sz="1600"/>
              <a:t>Kliknij, aby dodać tekst</a:t>
            </a:r>
          </a:p>
        </p:txBody>
      </p:sp>
      <p:sp>
        <p:nvSpPr>
          <p:cNvPr id="17" name="Obraz — symbol zastępczy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2" name="Obraz — symbol zastępczy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8" name="Obraz — symbol zastępczy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9" name="Obraz — symbol zastępczy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0" name="Obraz — symbol zastępczy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Zawartość — symbol zastępczy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Oś czasu tabeli wykres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a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Dowolny kształt: Kształt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Dowolny kształt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0" name="Dowolny kształt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Dowolny kształt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7" name="Zawartość — symbol zastępczy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40" name="Tytuł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Zespół</a:t>
            </a:r>
          </a:p>
        </p:txBody>
      </p:sp>
      <p:grpSp>
        <p:nvGrpSpPr>
          <p:cNvPr id="51" name="Grupa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Dowolny kształt: Kształt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3" name="Dowolny kształt: Kształt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6" name="Obraz — symbol zastępczy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7" name="Obraz — symbol zastępczy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8" name="Obraz — symbol zastępczy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9" name="Obraz — symbol zastępczy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63" name="Tekst — symbol zastępczy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1" name="Tekst — symbol zastępczy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5" name="Tekst — symbol zastępczy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4" name="Tekst — symbol zastępczy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7" name="Tekst — symbol zastępczy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6" name="Tekst — symbol zastępczy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9" name="Tekst — symbol zastępczy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8" name="Tekst — symbol zastępczy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Kolumna zawartości 2 (slajd porównan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w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Przykładowy tekst stopki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9.jpg"/><Relationship Id="rId7" Type="http://schemas.openxmlformats.org/officeDocument/2006/relationships/image" Target="../media/image2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pl-PL" dirty="0"/>
              <a:t>Zespół nr 6 Projekt ORCMND</a:t>
            </a:r>
          </a:p>
        </p:txBody>
      </p:sp>
      <p:pic>
        <p:nvPicPr>
          <p:cNvPr id="14" name="Obraz — symbol zastępczy 13" descr="Cyfrowe tło punktów danych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a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Dowolny kształt: Kształt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7" name="Tytuł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Działanie prototypu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22" name="Dowolny kształt: Kształt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pic>
        <p:nvPicPr>
          <p:cNvPr id="16" name="2022-12-18_21-35-28_1 (1)">
            <a:hlinkClick r:id="" action="ppaction://media"/>
            <a:extLst>
              <a:ext uri="{FF2B5EF4-FFF2-40B4-BE49-F238E27FC236}">
                <a16:creationId xmlns:a16="http://schemas.microsoft.com/office/drawing/2014/main" id="{CB8CE2F7-8BE2-6B71-13E6-D4C32D529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pl-PL"/>
              <a:t>Podsumowanie</a:t>
            </a:r>
          </a:p>
        </p:txBody>
      </p:sp>
      <p:pic>
        <p:nvPicPr>
          <p:cNvPr id="16" name="Obraz — symbol zastępczy 15" descr="Cyfrowe tło punktów danych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Zawartość — symbol zastępczy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rmAutofit/>
          </a:bodyPr>
          <a:lstStyle/>
          <a:p>
            <a:pPr rtl="0"/>
            <a:r>
              <a:rPr lang="pl-PL" sz="1700" dirty="0"/>
              <a:t>Pracujemy nad projektem, który może być użyteczny oraz pomocny w leczeniu chorób u dzieci. Jego finalna wersja ma szansę na wdrożenie i użytkowanie przez kilkanaście specjalistycznych klinik w Polsce.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pl-PL"/>
              <a:t>Dziękujemy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pl-PL" dirty="0"/>
              <a:t>Zespół nr 6</a:t>
            </a:r>
          </a:p>
        </p:txBody>
      </p:sp>
      <p:pic>
        <p:nvPicPr>
          <p:cNvPr id="27" name="Obraz — symbol zastępczy 26" descr="Cyfrowe tło punktów danych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Obraz — symbol zastępczy 32" descr="Cyfrowe tło punktów danych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pl-PL"/>
              <a:t>Zespół</a:t>
            </a:r>
          </a:p>
        </p:txBody>
      </p:sp>
      <p:sp>
        <p:nvSpPr>
          <p:cNvPr id="41" name="Tekst — symbol zastępczy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795" y="3781425"/>
            <a:ext cx="2082736" cy="365760"/>
          </a:xfrm>
        </p:spPr>
        <p:txBody>
          <a:bodyPr rtlCol="0"/>
          <a:lstStyle/>
          <a:p>
            <a:pPr algn="ctr" rtl="0"/>
            <a:r>
              <a:rPr lang="pl-PL" dirty="0"/>
              <a:t>Karol Kasperek</a:t>
            </a:r>
          </a:p>
        </p:txBody>
      </p:sp>
      <p:sp>
        <p:nvSpPr>
          <p:cNvPr id="15" name="Podtytuł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78733" y="4232949"/>
            <a:ext cx="1711572" cy="63817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3" name="Tekst — symbol zastępczy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00529" y="3781425"/>
            <a:ext cx="2188570" cy="365760"/>
          </a:xfrm>
        </p:spPr>
        <p:txBody>
          <a:bodyPr rtlCol="0"/>
          <a:lstStyle/>
          <a:p>
            <a:pPr algn="ctr" rtl="0"/>
            <a:r>
              <a:rPr lang="pl-PL" dirty="0"/>
              <a:t>Maciej Kowalczyk</a:t>
            </a:r>
          </a:p>
        </p:txBody>
      </p:sp>
      <p:sp>
        <p:nvSpPr>
          <p:cNvPr id="42" name="Tekst — symbol zastępczy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8384" y="4232949"/>
            <a:ext cx="1711572" cy="63817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5" name="Tekst — symbol zastępczy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00484" y="3781425"/>
            <a:ext cx="2235844" cy="365760"/>
          </a:xfrm>
        </p:spPr>
        <p:txBody>
          <a:bodyPr rtlCol="0"/>
          <a:lstStyle/>
          <a:p>
            <a:pPr algn="ctr" rtl="0"/>
            <a:r>
              <a:rPr lang="pl-PL" dirty="0"/>
              <a:t>Jan </a:t>
            </a:r>
            <a:r>
              <a:rPr lang="pl-PL" dirty="0" err="1"/>
              <a:t>Rusak</a:t>
            </a:r>
            <a:endParaRPr lang="pl-PL" dirty="0"/>
          </a:p>
        </p:txBody>
      </p:sp>
      <p:sp>
        <p:nvSpPr>
          <p:cNvPr id="44" name="Tekst — symbol zastępczy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1976" y="4232949"/>
            <a:ext cx="1711572" cy="63817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7" name="Tekst — symbol zastępczy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5215" y="3787288"/>
            <a:ext cx="2465922" cy="365760"/>
          </a:xfrm>
        </p:spPr>
        <p:txBody>
          <a:bodyPr rtlCol="0"/>
          <a:lstStyle/>
          <a:p>
            <a:pPr algn="ctr" rtl="0"/>
            <a:r>
              <a:rPr lang="pl-PL" dirty="0"/>
              <a:t>Mateusz Wasilewski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32345" y="4238812"/>
            <a:ext cx="1711572" cy="63817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2</a:t>
            </a:fld>
            <a:endParaRPr lang="pl-PL"/>
          </a:p>
        </p:txBody>
      </p:sp>
      <p:pic>
        <p:nvPicPr>
          <p:cNvPr id="12" name="Symbol zastępczy obrazu 11" descr="Obraz zawierający niebo, osoba, zewnętrzne, stojące&#10;&#10;Opis wygenerowany automatycznie">
            <a:extLst>
              <a:ext uri="{FF2B5EF4-FFF2-40B4-BE49-F238E27FC236}">
                <a16:creationId xmlns:a16="http://schemas.microsoft.com/office/drawing/2014/main" id="{F4197753-0B7A-E7E0-257A-C5DEAA47E9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412" b="7412"/>
          <a:stretch>
            <a:fillRect/>
          </a:stretch>
        </p:blipFill>
        <p:spPr/>
      </p:pic>
      <p:sp>
        <p:nvSpPr>
          <p:cNvPr id="14" name="Symbol zastępczy obrazu 13">
            <a:extLst>
              <a:ext uri="{FF2B5EF4-FFF2-40B4-BE49-F238E27FC236}">
                <a16:creationId xmlns:a16="http://schemas.microsoft.com/office/drawing/2014/main" id="{D3321622-DA18-4AED-9720-90F36FF0F0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4" name="Symbol zastępczy obrazu 23">
            <a:extLst>
              <a:ext uri="{FF2B5EF4-FFF2-40B4-BE49-F238E27FC236}">
                <a16:creationId xmlns:a16="http://schemas.microsoft.com/office/drawing/2014/main" id="{83FF449E-4A7B-1DA9-B057-4FAEA7F26A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8" name="Symbol zastępczy obrazu 27" descr="Obraz zawierający osoba, mężczyzna, wewnątrz, noszenie&#10;&#10;Opis wygenerowany automatycznie">
            <a:extLst>
              <a:ext uri="{FF2B5EF4-FFF2-40B4-BE49-F238E27FC236}">
                <a16:creationId xmlns:a16="http://schemas.microsoft.com/office/drawing/2014/main" id="{7B6E9D19-53F1-978A-5D1A-E79FEF6512C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5234" b="52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pl-PL" dirty="0"/>
              <a:t>Plan prezentacji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rtl="0"/>
            <a:r>
              <a:rPr lang="pl-PL" dirty="0"/>
              <a:t>Przedstawienie tematu</a:t>
            </a:r>
          </a:p>
          <a:p>
            <a:pPr rtl="0"/>
            <a:r>
              <a:rPr lang="pl-PL" dirty="0"/>
              <a:t>Spotkania z klientem</a:t>
            </a:r>
          </a:p>
          <a:p>
            <a:pPr rtl="0"/>
            <a:r>
              <a:rPr lang="pl-PL" dirty="0"/>
              <a:t>Organizacja pracy</a:t>
            </a:r>
          </a:p>
          <a:p>
            <a:pPr rtl="0"/>
            <a:r>
              <a:rPr lang="pl-PL" dirty="0"/>
              <a:t>Wymagania eksperckie</a:t>
            </a:r>
          </a:p>
          <a:p>
            <a:pPr rtl="0"/>
            <a:r>
              <a:rPr lang="pl-PL" dirty="0"/>
              <a:t>Prototyp i działanie</a:t>
            </a:r>
          </a:p>
          <a:p>
            <a:pPr rtl="0"/>
            <a:endParaRPr lang="pl-PL" dirty="0"/>
          </a:p>
        </p:txBody>
      </p:sp>
      <p:pic>
        <p:nvPicPr>
          <p:cNvPr id="8" name="Obraz — symbol zastępczy 7" descr="Dane cyfrowe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Obraz — symbol zastępczy 9" descr="Punkty danych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Obraz — symbol zastępczy 11" descr="Tło danych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a — symbol zastępczy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15" name="Numer slajdu — symbol zastępczy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pl-PL" dirty="0"/>
              <a:t>Wstęp</a:t>
            </a:r>
          </a:p>
        </p:txBody>
      </p:sp>
      <p:pic>
        <p:nvPicPr>
          <p:cNvPr id="18" name="Obraz — symbol zastępczy 17" descr="Grupa osób siedzących przy sto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Obraz — symbol zastępczy 19" descr="Cyfrowe tło punktów danych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Obraz — symbol zastępczy 24" descr="Ekran wykresu cyfrowego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4</a:t>
            </a:fld>
            <a:endParaRPr lang="pl-PL"/>
          </a:p>
        </p:txBody>
      </p:sp>
      <p:pic>
        <p:nvPicPr>
          <p:cNvPr id="23" name="Obraz — symbol zastępczy 22" descr="Osoba rysująca na białej tablicy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Zawartość — symbol zastępczy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4783" y="4508500"/>
            <a:ext cx="6319192" cy="1563688"/>
          </a:xfrm>
          <a:noFill/>
        </p:spPr>
        <p:txBody>
          <a:bodyPr rtlCol="0">
            <a:noAutofit/>
          </a:bodyPr>
          <a:lstStyle/>
          <a:p>
            <a:pPr rtl="0"/>
            <a:r>
              <a:rPr lang="pl-PL" sz="1700" dirty="0"/>
              <a:t>W ramach realizacji przedmiotu PZSP2 w semestrze 22Z jako zespół musimy podjąć się szeregu różnych wyzwań – podział pracy i umiejętność współpracy, uzgadnianie wymagań projektu z klientem, konsultowanie i spełnianie zaleceń eksperckich oraz przygotowanie dokumentacji.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olny kształt: Kształt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40" name="Grupa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Dowolny kształt: Kształt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2" name="Dowolny kształt: Kształt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 useBgFill="1">
        <p:nvSpPr>
          <p:cNvPr id="46" name="Prostokąt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7"/>
            <a:ext cx="12192000" cy="6858000"/>
          </a:xfrm>
        </p:spPr>
      </p:pic>
      <p:sp>
        <p:nvSpPr>
          <p:cNvPr id="48" name="Prostokąt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613423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l-PL" sz="6400" kern="1200" dirty="0">
                <a:solidFill>
                  <a:schemeClr val="tx1"/>
                </a:solidFill>
                <a:ea typeface="+mj-ea"/>
                <a:cs typeface="+mj-cs"/>
              </a:rPr>
              <a:t>Przedstawienie tematu</a:t>
            </a:r>
          </a:p>
        </p:txBody>
      </p:sp>
      <p:sp>
        <p:nvSpPr>
          <p:cNvPr id="16" name="Podtytuł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pl-PL" kern="1200" dirty="0">
                <a:latin typeface="+mn-lt"/>
                <a:ea typeface="+mn-ea"/>
                <a:cs typeface="+mn-cs"/>
              </a:rPr>
              <a:t>Podtytuł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6</a:t>
            </a:fld>
            <a:endParaRPr lang="pl-PL"/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982E1EFD-D851-678F-0335-DA74EAC4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71"/>
          <a:stretch/>
        </p:blipFill>
        <p:spPr>
          <a:xfrm>
            <a:off x="1161344" y="775607"/>
            <a:ext cx="9869312" cy="5031242"/>
          </a:xfrm>
        </p:spPr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543CE739-E848-1298-9000-9FAB188E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pl-PL" dirty="0"/>
              <a:t>Spotkania z klientem</a:t>
            </a:r>
          </a:p>
        </p:txBody>
      </p:sp>
      <p:sp>
        <p:nvSpPr>
          <p:cNvPr id="14" name="Data — symbol zastępczy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7</a:t>
            </a:fld>
            <a:endParaRPr lang="pl-PL"/>
          </a:p>
        </p:txBody>
      </p:sp>
      <p:pic>
        <p:nvPicPr>
          <p:cNvPr id="6" name="Symbol zastępczy zawartości 5" descr="Obraz zawierający osoba, wewnątrz, mały, trzymający&#10;&#10;Opis wygenerowany automatycznie">
            <a:extLst>
              <a:ext uri="{FF2B5EF4-FFF2-40B4-BE49-F238E27FC236}">
                <a16:creationId xmlns:a16="http://schemas.microsoft.com/office/drawing/2014/main" id="{F7C5B2FA-79AC-028A-0709-435933A77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6069" y="1881275"/>
            <a:ext cx="3979862" cy="3979862"/>
          </a:xfr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90" y="799012"/>
            <a:ext cx="3566160" cy="3384550"/>
          </a:xfrm>
        </p:spPr>
        <p:txBody>
          <a:bodyPr rtlCol="0">
            <a:noAutofit/>
          </a:bodyPr>
          <a:lstStyle/>
          <a:p>
            <a:pPr rtl="0"/>
            <a:r>
              <a:rPr lang="pl-PL" sz="3600" dirty="0"/>
              <a:t>Organizacja pracy i środowiska</a:t>
            </a:r>
          </a:p>
        </p:txBody>
      </p:sp>
      <p:sp>
        <p:nvSpPr>
          <p:cNvPr id="19" name="Data — symbol zastępczy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21" name="Numer slajdu — symbol zastępczy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8</a:t>
            </a:fld>
            <a:endParaRPr lang="pl-PL"/>
          </a:p>
        </p:txBody>
      </p:sp>
      <p:pic>
        <p:nvPicPr>
          <p:cNvPr id="3" name="Obraz 2" descr="Obraz zawierający tekst, wizytówka, grafika wektorowa&#10;&#10;Opis wygenerowany automatycznie">
            <a:extLst>
              <a:ext uri="{FF2B5EF4-FFF2-40B4-BE49-F238E27FC236}">
                <a16:creationId xmlns:a16="http://schemas.microsoft.com/office/drawing/2014/main" id="{908B20FD-9942-D94A-3875-BF578C311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2" t="30541" r="28676" b="30130"/>
          <a:stretch/>
        </p:blipFill>
        <p:spPr>
          <a:xfrm>
            <a:off x="1092653" y="385762"/>
            <a:ext cx="2481943" cy="2288677"/>
          </a:xfrm>
          <a:prstGeom prst="rect">
            <a:avLst/>
          </a:prstGeom>
        </p:spPr>
      </p:pic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37B7C0AE-AB43-8C42-84DF-BED36324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4" y="4576946"/>
            <a:ext cx="3463558" cy="1731779"/>
          </a:xfrm>
          <a:prstGeom prst="rect">
            <a:avLst/>
          </a:prstGeom>
        </p:spPr>
      </p:pic>
      <p:pic>
        <p:nvPicPr>
          <p:cNvPr id="7" name="Obraz 6" descr="Obraz zawierający tekst, sprzęt elektroniczny&#10;&#10;Opis wygenerowany automatycznie">
            <a:extLst>
              <a:ext uri="{FF2B5EF4-FFF2-40B4-BE49-F238E27FC236}">
                <a16:creationId xmlns:a16="http://schemas.microsoft.com/office/drawing/2014/main" id="{1D771060-ED1B-65BE-D64C-C5D76A4A8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0" r="31750" b="44172"/>
          <a:stretch/>
        </p:blipFill>
        <p:spPr>
          <a:xfrm>
            <a:off x="5263150" y="2099582"/>
            <a:ext cx="2571750" cy="265883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461E722-D93E-4F56-F70D-55F571051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200" y="4002265"/>
            <a:ext cx="2315936" cy="238830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6BE8404-277B-2326-BB07-82D5E52BF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2300" y="196900"/>
            <a:ext cx="2658836" cy="26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pl-PL" dirty="0"/>
              <a:t>Wymagania eksperckie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/>
              <a:t>9</a:t>
            </a:fld>
            <a:endParaRPr lang="pl-PL"/>
          </a:p>
        </p:txBody>
      </p:sp>
      <p:pic>
        <p:nvPicPr>
          <p:cNvPr id="12" name="Symbol zastępczy zawartości 11" descr="Obraz zawierający osoba&#10;&#10;Opis wygenerowany automatycznie">
            <a:extLst>
              <a:ext uri="{FF2B5EF4-FFF2-40B4-BE49-F238E27FC236}">
                <a16:creationId xmlns:a16="http://schemas.microsoft.com/office/drawing/2014/main" id="{41651343-DE15-2803-F6A8-7BDE9D2C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128" y="4024383"/>
            <a:ext cx="4905269" cy="2247546"/>
          </a:xfrm>
        </p:spPr>
      </p:pic>
      <p:graphicFrame>
        <p:nvGraphicFramePr>
          <p:cNvPr id="9" name="Obiekt 8">
            <a:extLst>
              <a:ext uri="{FF2B5EF4-FFF2-40B4-BE49-F238E27FC236}">
                <a16:creationId xmlns:a16="http://schemas.microsoft.com/office/drawing/2014/main" id="{087E4CEC-221A-4D5A-8B54-748AF5244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487120"/>
              </p:ext>
            </p:extLst>
          </p:nvPr>
        </p:nvGraphicFramePr>
        <p:xfrm>
          <a:off x="8221663" y="1149960"/>
          <a:ext cx="3881701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477520" imgH="8143920" progId="PBrush">
                  <p:embed/>
                </p:oleObj>
              </mc:Choice>
              <mc:Fallback>
                <p:oleObj name="Bitmap Image" r:id="rId4" imgW="11477520" imgH="8143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21663" y="1149960"/>
                        <a:ext cx="3881701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iekt 9">
            <a:extLst>
              <a:ext uri="{FF2B5EF4-FFF2-40B4-BE49-F238E27FC236}">
                <a16:creationId xmlns:a16="http://schemas.microsoft.com/office/drawing/2014/main" id="{87A36821-2D9F-B5A1-DA46-FCE918BB7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786633"/>
              </p:ext>
            </p:extLst>
          </p:nvPr>
        </p:nvGraphicFramePr>
        <p:xfrm>
          <a:off x="181466" y="1265133"/>
          <a:ext cx="4169963" cy="2523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3897080" imgH="8410680" progId="PBrush">
                  <p:embed/>
                </p:oleObj>
              </mc:Choice>
              <mc:Fallback>
                <p:oleObj name="Bitmap Image" r:id="rId6" imgW="13897080" imgH="841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1466" y="1265133"/>
                        <a:ext cx="4169963" cy="2523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iekt 12">
            <a:extLst>
              <a:ext uri="{FF2B5EF4-FFF2-40B4-BE49-F238E27FC236}">
                <a16:creationId xmlns:a16="http://schemas.microsoft.com/office/drawing/2014/main" id="{482365BA-6853-EE98-722E-B2206A83A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505062"/>
              </p:ext>
            </p:extLst>
          </p:nvPr>
        </p:nvGraphicFramePr>
        <p:xfrm>
          <a:off x="4720825" y="1154595"/>
          <a:ext cx="3163465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9505800" imgH="8277120" progId="PBrush">
                  <p:embed/>
                </p:oleObj>
              </mc:Choice>
              <mc:Fallback>
                <p:oleObj name="Bitmap Image" r:id="rId8" imgW="9505800" imgH="8277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20825" y="1154595"/>
                        <a:ext cx="3163465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iekt 13">
            <a:extLst>
              <a:ext uri="{FF2B5EF4-FFF2-40B4-BE49-F238E27FC236}">
                <a16:creationId xmlns:a16="http://schemas.microsoft.com/office/drawing/2014/main" id="{56DEA113-75B7-749D-B4E1-DB9C2BB8C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60749"/>
              </p:ext>
            </p:extLst>
          </p:nvPr>
        </p:nvGraphicFramePr>
        <p:xfrm>
          <a:off x="7391400" y="4024383"/>
          <a:ext cx="2993571" cy="2612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8296200" imgH="7238880" progId="PBrush">
                  <p:embed/>
                </p:oleObj>
              </mc:Choice>
              <mc:Fallback>
                <p:oleObj name="Bitmap Image" r:id="rId10" imgW="8296200" imgH="7238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91400" y="4024383"/>
                        <a:ext cx="2993571" cy="2612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441.tgt.Office_50301113_TF33713516_Win32_OJ112196127" id="{13F340DD-E820-4A45-AE8D-F68A3FDA2EBD}" vid="{E10BDB70-DE34-4756-8F2F-575C338F307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{A26DD9E7-0AAF-4F6D-9875-ACE118D487AD}tf33713516_win32</Template>
  <TotalTime>84</TotalTime>
  <Words>198</Words>
  <Application>Microsoft Office PowerPoint</Application>
  <PresentationFormat>Panoramiczny</PresentationFormat>
  <Paragraphs>60</Paragraphs>
  <Slides>12</Slides>
  <Notes>7</Notes>
  <HiddenSlides>0</HiddenSlides>
  <MMClips>1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3DFloatVTI</vt:lpstr>
      <vt:lpstr>Bitmap Image</vt:lpstr>
      <vt:lpstr>Zespół nr 6 Projekt ORCMND</vt:lpstr>
      <vt:lpstr>Zespół</vt:lpstr>
      <vt:lpstr>Plan prezentacji</vt:lpstr>
      <vt:lpstr>Wstęp</vt:lpstr>
      <vt:lpstr>Przedstawienie tematu</vt:lpstr>
      <vt:lpstr>Prezentacja programu PowerPoint</vt:lpstr>
      <vt:lpstr>Spotkania z klientem</vt:lpstr>
      <vt:lpstr>Organizacja pracy i środowiska</vt:lpstr>
      <vt:lpstr>Wymagania eksperckie</vt:lpstr>
      <vt:lpstr>Działanie prototypu</vt:lpstr>
      <vt:lpstr>Podsumowanie</vt:lpstr>
      <vt:lpstr>Dziękujemy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Zespół nr 6 Projekt ORCMND</dc:title>
  <dc:creator>Kasperek Karol (STUD)</dc:creator>
  <cp:lastModifiedBy>Kasperek Karol (STUD)</cp:lastModifiedBy>
  <cp:revision>3</cp:revision>
  <dcterms:created xsi:type="dcterms:W3CDTF">2022-12-18T23:13:50Z</dcterms:created>
  <dcterms:modified xsi:type="dcterms:W3CDTF">2022-12-19T00:38:19Z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